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41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A56A4-EE64-49BB-B4D4-1748402E0A98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D8B02D5B-0EAC-445D-A474-F0123B038801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Teoria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1840F401-E41F-49F6-BAF9-2E02658C3F04}" type="parTrans" cxnId="{D8AF0400-F595-43BA-9494-BE5A1E73B3F4}">
      <dgm:prSet/>
      <dgm:spPr/>
      <dgm:t>
        <a:bodyPr/>
        <a:lstStyle/>
        <a:p>
          <a:endParaRPr lang="pt-BR"/>
        </a:p>
      </dgm:t>
    </dgm:pt>
    <dgm:pt modelId="{914FEDF4-455C-400D-8662-804802905D30}" type="sibTrans" cxnId="{D8AF0400-F595-43BA-9494-BE5A1E73B3F4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pt-BR"/>
        </a:p>
      </dgm:t>
    </dgm:pt>
    <dgm:pt modelId="{D1FBEABD-DFAE-45D6-8D7A-B245CF5223D1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Programação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8088B99B-A764-4E91-8324-E8EE17BE91C8}" type="parTrans" cxnId="{B842C96A-993D-4955-9F26-D643B62F6BDE}">
      <dgm:prSet/>
      <dgm:spPr/>
      <dgm:t>
        <a:bodyPr/>
        <a:lstStyle/>
        <a:p>
          <a:endParaRPr lang="pt-BR"/>
        </a:p>
      </dgm:t>
    </dgm:pt>
    <dgm:pt modelId="{FCAD8347-28DE-47AB-B6C0-1555FD9EA53D}" type="sibTrans" cxnId="{B842C96A-993D-4955-9F26-D643B62F6BD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pt-BR"/>
        </a:p>
      </dgm:t>
    </dgm:pt>
    <dgm:pt modelId="{65A5E08D-C091-4865-9403-036AD541D759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Prática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2CF76AE4-EE4F-43A3-A331-61E9A4259E27}" type="parTrans" cxnId="{B9DF0518-4579-4D36-89E1-332272B4ECD5}">
      <dgm:prSet/>
      <dgm:spPr/>
      <dgm:t>
        <a:bodyPr/>
        <a:lstStyle/>
        <a:p>
          <a:endParaRPr lang="pt-BR"/>
        </a:p>
      </dgm:t>
    </dgm:pt>
    <dgm:pt modelId="{8B7E70B5-614B-419A-A25F-4DA7BD5306A9}" type="sibTrans" cxnId="{B9DF0518-4579-4D36-89E1-332272B4ECD5}">
      <dgm:prSet/>
      <dgm:spPr/>
      <dgm:t>
        <a:bodyPr/>
        <a:lstStyle/>
        <a:p>
          <a:endParaRPr lang="pt-BR"/>
        </a:p>
      </dgm:t>
    </dgm:pt>
    <dgm:pt modelId="{DAC70598-95CB-49BD-A71B-8143A8EBCC20}" type="pres">
      <dgm:prSet presAssocID="{54EA56A4-EE64-49BB-B4D4-1748402E0A98}" presName="Name0" presStyleCnt="0">
        <dgm:presLayoutVars>
          <dgm:dir/>
          <dgm:resizeHandles val="exact"/>
        </dgm:presLayoutVars>
      </dgm:prSet>
      <dgm:spPr/>
    </dgm:pt>
    <dgm:pt modelId="{2B7AE928-B089-4986-AA25-CA95688F96EC}" type="pres">
      <dgm:prSet presAssocID="{D8B02D5B-0EAC-445D-A474-F0123B038801}" presName="node" presStyleLbl="node1" presStyleIdx="0" presStyleCnt="3" custLinFactNeighborX="2858" custLinFactNeighborY="22841">
        <dgm:presLayoutVars>
          <dgm:bulletEnabled val="1"/>
        </dgm:presLayoutVars>
      </dgm:prSet>
      <dgm:spPr>
        <a:prstGeom prst="cloudCallout">
          <a:avLst/>
        </a:prstGeom>
      </dgm:spPr>
      <dgm:t>
        <a:bodyPr/>
        <a:lstStyle/>
        <a:p>
          <a:endParaRPr lang="pt-BR"/>
        </a:p>
      </dgm:t>
    </dgm:pt>
    <dgm:pt modelId="{E437F821-59C2-43DF-94F9-A0017476CDF9}" type="pres">
      <dgm:prSet presAssocID="{914FEDF4-455C-400D-8662-804802905D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B3EDC87E-BA35-4E79-BB17-5A08EA7C9BEB}" type="pres">
      <dgm:prSet presAssocID="{914FEDF4-455C-400D-8662-804802905D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BE2B9F75-A240-4488-A93B-CE427BE963CF}" type="pres">
      <dgm:prSet presAssocID="{D1FBEABD-DFAE-45D6-8D7A-B245CF5223D1}" presName="node" presStyleLbl="node1" presStyleIdx="1" presStyleCnt="3" custLinFactY="42750" custLinFactNeighborX="-5621" custLinFactNeighborY="100000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pt-BR"/>
        </a:p>
      </dgm:t>
    </dgm:pt>
    <dgm:pt modelId="{1CC364A8-BB56-4450-AB8E-5CADE581421C}" type="pres">
      <dgm:prSet presAssocID="{FCAD8347-28DE-47AB-B6C0-1555FD9EA53D}" presName="sibTrans" presStyleLbl="sibTrans2D1" presStyleIdx="1" presStyleCnt="2"/>
      <dgm:spPr/>
      <dgm:t>
        <a:bodyPr/>
        <a:lstStyle/>
        <a:p>
          <a:endParaRPr lang="pt-BR"/>
        </a:p>
      </dgm:t>
    </dgm:pt>
    <dgm:pt modelId="{B0AABE1E-D22E-4309-9F58-1343129EBB38}" type="pres">
      <dgm:prSet presAssocID="{FCAD8347-28DE-47AB-B6C0-1555FD9EA53D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8C0210EF-87EB-49CB-8780-74C8C6D20F9C}" type="pres">
      <dgm:prSet presAssocID="{65A5E08D-C091-4865-9403-036AD541D759}" presName="node" presStyleLbl="node1" presStyleIdx="2" presStyleCnt="3" custLinFactNeighborX="-11412" custLinFactNeighborY="22841">
        <dgm:presLayoutVars>
          <dgm:bulletEnabled val="1"/>
        </dgm:presLayoutVars>
      </dgm:prSet>
      <dgm:spPr>
        <a:prstGeom prst="horizontalScroll">
          <a:avLst/>
        </a:prstGeom>
      </dgm:spPr>
      <dgm:t>
        <a:bodyPr/>
        <a:lstStyle/>
        <a:p>
          <a:endParaRPr lang="pt-BR"/>
        </a:p>
      </dgm:t>
    </dgm:pt>
  </dgm:ptLst>
  <dgm:cxnLst>
    <dgm:cxn modelId="{F0DA7A11-83DA-48DA-819C-EC73B55561E6}" type="presOf" srcId="{914FEDF4-455C-400D-8662-804802905D30}" destId="{B3EDC87E-BA35-4E79-BB17-5A08EA7C9BEB}" srcOrd="1" destOrd="0" presId="urn:microsoft.com/office/officeart/2005/8/layout/process1"/>
    <dgm:cxn modelId="{D8AF0400-F595-43BA-9494-BE5A1E73B3F4}" srcId="{54EA56A4-EE64-49BB-B4D4-1748402E0A98}" destId="{D8B02D5B-0EAC-445D-A474-F0123B038801}" srcOrd="0" destOrd="0" parTransId="{1840F401-E41F-49F6-BAF9-2E02658C3F04}" sibTransId="{914FEDF4-455C-400D-8662-804802905D30}"/>
    <dgm:cxn modelId="{6D6D2EB1-A055-4616-8D9B-DF462E48B226}" type="presOf" srcId="{FCAD8347-28DE-47AB-B6C0-1555FD9EA53D}" destId="{B0AABE1E-D22E-4309-9F58-1343129EBB38}" srcOrd="1" destOrd="0" presId="urn:microsoft.com/office/officeart/2005/8/layout/process1"/>
    <dgm:cxn modelId="{84BDE9A0-E0E6-4390-9E65-0F0DEB47ED4F}" type="presOf" srcId="{54EA56A4-EE64-49BB-B4D4-1748402E0A98}" destId="{DAC70598-95CB-49BD-A71B-8143A8EBCC20}" srcOrd="0" destOrd="0" presId="urn:microsoft.com/office/officeart/2005/8/layout/process1"/>
    <dgm:cxn modelId="{79AC9270-39BF-4FB7-AAF4-A5085F63E677}" type="presOf" srcId="{D8B02D5B-0EAC-445D-A474-F0123B038801}" destId="{2B7AE928-B089-4986-AA25-CA95688F96EC}" srcOrd="0" destOrd="0" presId="urn:microsoft.com/office/officeart/2005/8/layout/process1"/>
    <dgm:cxn modelId="{22BBD803-A209-4F06-BC54-DF874D11ECF3}" type="presOf" srcId="{FCAD8347-28DE-47AB-B6C0-1555FD9EA53D}" destId="{1CC364A8-BB56-4450-AB8E-5CADE581421C}" srcOrd="0" destOrd="0" presId="urn:microsoft.com/office/officeart/2005/8/layout/process1"/>
    <dgm:cxn modelId="{86692C46-0BDB-4857-AB5E-02BEADC53A7D}" type="presOf" srcId="{65A5E08D-C091-4865-9403-036AD541D759}" destId="{8C0210EF-87EB-49CB-8780-74C8C6D20F9C}" srcOrd="0" destOrd="0" presId="urn:microsoft.com/office/officeart/2005/8/layout/process1"/>
    <dgm:cxn modelId="{B842C96A-993D-4955-9F26-D643B62F6BDE}" srcId="{54EA56A4-EE64-49BB-B4D4-1748402E0A98}" destId="{D1FBEABD-DFAE-45D6-8D7A-B245CF5223D1}" srcOrd="1" destOrd="0" parTransId="{8088B99B-A764-4E91-8324-E8EE17BE91C8}" sibTransId="{FCAD8347-28DE-47AB-B6C0-1555FD9EA53D}"/>
    <dgm:cxn modelId="{B9DF0518-4579-4D36-89E1-332272B4ECD5}" srcId="{54EA56A4-EE64-49BB-B4D4-1748402E0A98}" destId="{65A5E08D-C091-4865-9403-036AD541D759}" srcOrd="2" destOrd="0" parTransId="{2CF76AE4-EE4F-43A3-A331-61E9A4259E27}" sibTransId="{8B7E70B5-614B-419A-A25F-4DA7BD5306A9}"/>
    <dgm:cxn modelId="{CA04FEA9-FD5B-4E6E-8013-E7A634452BBF}" type="presOf" srcId="{D1FBEABD-DFAE-45D6-8D7A-B245CF5223D1}" destId="{BE2B9F75-A240-4488-A93B-CE427BE963CF}" srcOrd="0" destOrd="0" presId="urn:microsoft.com/office/officeart/2005/8/layout/process1"/>
    <dgm:cxn modelId="{2CB0F53C-93CC-4016-86BF-F02801C31E4E}" type="presOf" srcId="{914FEDF4-455C-400D-8662-804802905D30}" destId="{E437F821-59C2-43DF-94F9-A0017476CDF9}" srcOrd="0" destOrd="0" presId="urn:microsoft.com/office/officeart/2005/8/layout/process1"/>
    <dgm:cxn modelId="{115F9A30-70A1-47DE-9E96-117FD182770C}" type="presParOf" srcId="{DAC70598-95CB-49BD-A71B-8143A8EBCC20}" destId="{2B7AE928-B089-4986-AA25-CA95688F96EC}" srcOrd="0" destOrd="0" presId="urn:microsoft.com/office/officeart/2005/8/layout/process1"/>
    <dgm:cxn modelId="{0BCA0488-CA45-42A7-8D9F-69CF14C1750B}" type="presParOf" srcId="{DAC70598-95CB-49BD-A71B-8143A8EBCC20}" destId="{E437F821-59C2-43DF-94F9-A0017476CDF9}" srcOrd="1" destOrd="0" presId="urn:microsoft.com/office/officeart/2005/8/layout/process1"/>
    <dgm:cxn modelId="{BACCFDE2-BB9B-474D-8FA8-0DBFB98AAD74}" type="presParOf" srcId="{E437F821-59C2-43DF-94F9-A0017476CDF9}" destId="{B3EDC87E-BA35-4E79-BB17-5A08EA7C9BEB}" srcOrd="0" destOrd="0" presId="urn:microsoft.com/office/officeart/2005/8/layout/process1"/>
    <dgm:cxn modelId="{B36EB3A7-0E5C-40F5-B208-6DD0C12B4BBA}" type="presParOf" srcId="{DAC70598-95CB-49BD-A71B-8143A8EBCC20}" destId="{BE2B9F75-A240-4488-A93B-CE427BE963CF}" srcOrd="2" destOrd="0" presId="urn:microsoft.com/office/officeart/2005/8/layout/process1"/>
    <dgm:cxn modelId="{9788DFA0-B328-4BED-ABD5-C6888CCC839D}" type="presParOf" srcId="{DAC70598-95CB-49BD-A71B-8143A8EBCC20}" destId="{1CC364A8-BB56-4450-AB8E-5CADE581421C}" srcOrd="3" destOrd="0" presId="urn:microsoft.com/office/officeart/2005/8/layout/process1"/>
    <dgm:cxn modelId="{DBD6E19B-DDEA-49F4-815A-7D94207C9F72}" type="presParOf" srcId="{1CC364A8-BB56-4450-AB8E-5CADE581421C}" destId="{B0AABE1E-D22E-4309-9F58-1343129EBB38}" srcOrd="0" destOrd="0" presId="urn:microsoft.com/office/officeart/2005/8/layout/process1"/>
    <dgm:cxn modelId="{2ED0D790-8234-492F-9134-8BE2F2302825}" type="presParOf" srcId="{DAC70598-95CB-49BD-A71B-8143A8EBCC20}" destId="{8C0210EF-87EB-49CB-8780-74C8C6D20F9C}" srcOrd="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BD71CF-EEC6-4CC5-A4D2-512D7F09EDC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DA4180-ECCD-483E-BE96-D548D7D8B246}">
      <dgm:prSet phldrT="[Texto]" custT="1"/>
      <dgm:spPr/>
      <dgm:t>
        <a:bodyPr/>
        <a:lstStyle/>
        <a:p>
          <a:r>
            <a:rPr lang="pt-BR" sz="3200" dirty="0" smtClean="0"/>
            <a:t>Programas;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3200" dirty="0"/>
        </a:p>
      </dgm:t>
    </dgm:pt>
    <dgm:pt modelId="{5CF4CC60-CD91-40F0-8B42-75822ECB256E}" type="parTrans" cxnId="{1DC88EC1-7048-453C-8204-FD505A31EC57}">
      <dgm:prSet/>
      <dgm:spPr/>
      <dgm:t>
        <a:bodyPr/>
        <a:lstStyle/>
        <a:p>
          <a:endParaRPr lang="pt-BR"/>
        </a:p>
      </dgm:t>
    </dgm:pt>
    <dgm:pt modelId="{B75FB2A4-E045-4EAE-9CDB-FEE12B1CBBF2}" type="sibTrans" cxnId="{1DC88EC1-7048-453C-8204-FD505A31EC57}">
      <dgm:prSet/>
      <dgm:spPr/>
      <dgm:t>
        <a:bodyPr/>
        <a:lstStyle/>
        <a:p>
          <a:endParaRPr lang="pt-BR"/>
        </a:p>
      </dgm:t>
    </dgm:pt>
    <dgm:pt modelId="{6E93C6EF-33E8-43E7-A2A1-E13A2D4A2AE1}">
      <dgm:prSet phldrT="[Texto]" custT="1"/>
      <dgm:spPr/>
      <dgm:t>
        <a:bodyPr/>
        <a:lstStyle/>
        <a:p>
          <a:r>
            <a:rPr lang="pt-BR" sz="3200" dirty="0" smtClean="0"/>
            <a:t>Banco de dados;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3200" dirty="0"/>
        </a:p>
      </dgm:t>
    </dgm:pt>
    <dgm:pt modelId="{F68BD2C5-614C-4BAB-A10B-394E92C68D3A}" type="parTrans" cxnId="{61CF4560-1D8E-4F36-B484-E7E978A96E9B}">
      <dgm:prSet/>
      <dgm:spPr/>
      <dgm:t>
        <a:bodyPr/>
        <a:lstStyle/>
        <a:p>
          <a:endParaRPr lang="pt-BR"/>
        </a:p>
      </dgm:t>
    </dgm:pt>
    <dgm:pt modelId="{B80EE8CF-64A0-47C5-901D-E13B1F2075AA}" type="sibTrans" cxnId="{61CF4560-1D8E-4F36-B484-E7E978A96E9B}">
      <dgm:prSet/>
      <dgm:spPr/>
      <dgm:t>
        <a:bodyPr/>
        <a:lstStyle/>
        <a:p>
          <a:endParaRPr lang="pt-BR"/>
        </a:p>
      </dgm:t>
    </dgm:pt>
    <dgm:pt modelId="{9C60A909-E36E-4AC1-9EA0-FECC9AD024EB}">
      <dgm:prSet phldrT="[Texto]" custT="1"/>
      <dgm:spPr/>
      <dgm:t>
        <a:bodyPr/>
        <a:lstStyle/>
        <a:p>
          <a:r>
            <a:rPr lang="pt-BR" sz="3200" dirty="0" smtClean="0"/>
            <a:t>Ferramentas;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5400" dirty="0"/>
        </a:p>
      </dgm:t>
    </dgm:pt>
    <dgm:pt modelId="{5BE43F7D-5C5B-4BFC-B0F3-3B2C9D2E7DC1}" type="parTrans" cxnId="{87F31E66-6400-492E-AD61-693E9D750F1E}">
      <dgm:prSet/>
      <dgm:spPr/>
      <dgm:t>
        <a:bodyPr/>
        <a:lstStyle/>
        <a:p>
          <a:endParaRPr lang="pt-BR"/>
        </a:p>
      </dgm:t>
    </dgm:pt>
    <dgm:pt modelId="{3ECFA342-98CA-4A89-AB5B-C73E1CE5B0D6}" type="sibTrans" cxnId="{87F31E66-6400-492E-AD61-693E9D750F1E}">
      <dgm:prSet/>
      <dgm:spPr/>
      <dgm:t>
        <a:bodyPr/>
        <a:lstStyle/>
        <a:p>
          <a:endParaRPr lang="pt-BR"/>
        </a:p>
      </dgm:t>
    </dgm:pt>
    <dgm:pt modelId="{8A9B0E16-040E-43F5-87CD-525055A4C889}">
      <dgm:prSet phldrT="[Texto]"/>
      <dgm:spPr>
        <a:solidFill>
          <a:schemeClr val="tx1"/>
        </a:solidFill>
      </dgm:spPr>
      <dgm:t>
        <a:bodyPr/>
        <a:lstStyle/>
        <a:p>
          <a:endParaRPr lang="pt-BR" dirty="0">
            <a:solidFill>
              <a:schemeClr val="tx1"/>
            </a:solidFill>
          </a:endParaRPr>
        </a:p>
      </dgm:t>
    </dgm:pt>
    <dgm:pt modelId="{7B943FC0-C6CD-4E08-9807-FA52F0113E47}" type="sibTrans" cxnId="{0AF71FBA-3638-4492-AFC0-7B3742CAAD2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</dgm:pt>
    <dgm:pt modelId="{6D413F0F-292A-4018-B28C-F742405FADF0}" type="parTrans" cxnId="{0AF71FBA-3638-4492-AFC0-7B3742CAAD27}">
      <dgm:prSet/>
      <dgm:spPr/>
      <dgm:t>
        <a:bodyPr/>
        <a:lstStyle/>
        <a:p>
          <a:endParaRPr lang="pt-BR"/>
        </a:p>
      </dgm:t>
    </dgm:pt>
    <dgm:pt modelId="{377DE96F-F480-4E89-83B8-05B7F0FF4688}" type="pres">
      <dgm:prSet presAssocID="{8ABD71CF-EEC6-4CC5-A4D2-512D7F09EDCE}" presName="Name0" presStyleCnt="0">
        <dgm:presLayoutVars>
          <dgm:dir/>
        </dgm:presLayoutVars>
      </dgm:prSet>
      <dgm:spPr/>
      <dgm:t>
        <a:bodyPr/>
        <a:lstStyle/>
        <a:p>
          <a:endParaRPr lang="pt-BR"/>
        </a:p>
      </dgm:t>
    </dgm:pt>
    <dgm:pt modelId="{B4EA3E2E-106C-43AF-94D6-30E5C7D19395}" type="pres">
      <dgm:prSet presAssocID="{7B943FC0-C6CD-4E08-9807-FA52F0113E47}" presName="picture_1" presStyleLbl="bgImgPlace1" presStyleIdx="0" presStyleCnt="1" custLinFactNeighborX="-12936" custLinFactNeighborY="-197"/>
      <dgm:spPr/>
      <dgm:t>
        <a:bodyPr/>
        <a:lstStyle/>
        <a:p>
          <a:endParaRPr lang="pt-BR"/>
        </a:p>
      </dgm:t>
    </dgm:pt>
    <dgm:pt modelId="{A4E0E3DC-F7D0-415B-A114-480B8ACC69AC}" type="pres">
      <dgm:prSet presAssocID="{8A9B0E16-040E-43F5-87CD-525055A4C889}" presName="text_1" presStyleLbl="node1" presStyleIdx="0" presStyleCnt="0" custScaleY="132058" custLinFactY="-43359" custLinFactNeighborX="47731" custLinFactNeighborY="-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B9F913D-0F27-4DB5-A397-DA017046C2D1}" type="pres">
      <dgm:prSet presAssocID="{8ABD71CF-EEC6-4CC5-A4D2-512D7F09EDCE}" presName="linV" presStyleCnt="0"/>
      <dgm:spPr/>
    </dgm:pt>
    <dgm:pt modelId="{DB8FBF7E-5987-47A7-A33E-60C1DD31C74E}" type="pres">
      <dgm:prSet presAssocID="{D2DA4180-ECCD-483E-BE96-D548D7D8B246}" presName="pair" presStyleCnt="0"/>
      <dgm:spPr/>
    </dgm:pt>
    <dgm:pt modelId="{E8D74435-AF50-48CD-A01F-B3C09F8DD2DE}" type="pres">
      <dgm:prSet presAssocID="{D2DA4180-ECCD-483E-BE96-D548D7D8B246}" presName="spaceH" presStyleLbl="node1" presStyleIdx="0" presStyleCnt="0"/>
      <dgm:spPr/>
    </dgm:pt>
    <dgm:pt modelId="{DDB82EE7-ABDB-48E4-A599-8B1F00D61D21}" type="pres">
      <dgm:prSet presAssocID="{D2DA4180-ECCD-483E-BE96-D548D7D8B246}" presName="desPictures" presStyleLbl="alignImgPlace1" presStyleIdx="0" presStyleCnt="3" custLinFactNeighborX="43476" custLinFactNeighborY="2695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6675D3FD-1F8F-4F9E-99D3-0FFCC2CD2B93}" type="pres">
      <dgm:prSet presAssocID="{D2DA4180-ECCD-483E-BE96-D548D7D8B246}" presName="desTextWrapper" presStyleCnt="0"/>
      <dgm:spPr/>
    </dgm:pt>
    <dgm:pt modelId="{820995DB-3126-4999-9FBB-EEA0F3CF834B}" type="pres">
      <dgm:prSet presAssocID="{D2DA4180-ECCD-483E-BE96-D548D7D8B246}" presName="desText" presStyleLbl="revTx" presStyleIdx="0" presStyleCnt="3" custScaleX="90227" custLinFactNeighborX="22579" custLinFactNeighborY="3030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ED2ACC9-E4B5-435C-B1CA-73FA1BA8E8DE}" type="pres">
      <dgm:prSet presAssocID="{B75FB2A4-E045-4EAE-9CDB-FEE12B1CBBF2}" presName="spaceV" presStyleCnt="0"/>
      <dgm:spPr/>
    </dgm:pt>
    <dgm:pt modelId="{04F32B62-6B5E-4FF4-9303-CACFCED9BC0D}" type="pres">
      <dgm:prSet presAssocID="{6E93C6EF-33E8-43E7-A2A1-E13A2D4A2AE1}" presName="pair" presStyleCnt="0"/>
      <dgm:spPr/>
    </dgm:pt>
    <dgm:pt modelId="{CDDB1916-E2B9-4B61-B6F6-8BBFC3562661}" type="pres">
      <dgm:prSet presAssocID="{6E93C6EF-33E8-43E7-A2A1-E13A2D4A2AE1}" presName="spaceH" presStyleLbl="node1" presStyleIdx="0" presStyleCnt="0"/>
      <dgm:spPr/>
    </dgm:pt>
    <dgm:pt modelId="{2A67002F-94A2-4C97-BB40-F4ADA03AC41F}" type="pres">
      <dgm:prSet presAssocID="{6E93C6EF-33E8-43E7-A2A1-E13A2D4A2AE1}" presName="desPictures" presStyleLbl="alignImgPlace1" presStyleIdx="1" presStyleCnt="3" custScaleX="116149" custScaleY="108873" custLinFactNeighborX="43476" custLinFactNeighborY="305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pt-BR"/>
        </a:p>
      </dgm:t>
    </dgm:pt>
    <dgm:pt modelId="{689E471F-3A68-42EE-A310-FD515B22A304}" type="pres">
      <dgm:prSet presAssocID="{6E93C6EF-33E8-43E7-A2A1-E13A2D4A2AE1}" presName="desTextWrapper" presStyleCnt="0"/>
      <dgm:spPr/>
    </dgm:pt>
    <dgm:pt modelId="{B78A442B-2C89-4FB5-9B35-1BE7F110ED39}" type="pres">
      <dgm:prSet presAssocID="{6E93C6EF-33E8-43E7-A2A1-E13A2D4A2AE1}" presName="desText" presStyleLbl="revTx" presStyleIdx="1" presStyleCnt="3" custLinFactNeighborX="25366" custLinFactNeighborY="4016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7DDB502-9C2C-48CB-902A-AD35425EB75E}" type="pres">
      <dgm:prSet presAssocID="{B80EE8CF-64A0-47C5-901D-E13B1F2075AA}" presName="spaceV" presStyleCnt="0"/>
      <dgm:spPr/>
    </dgm:pt>
    <dgm:pt modelId="{C772DD9C-C7BA-49B3-993F-01477438CB97}" type="pres">
      <dgm:prSet presAssocID="{9C60A909-E36E-4AC1-9EA0-FECC9AD024EB}" presName="pair" presStyleCnt="0"/>
      <dgm:spPr/>
    </dgm:pt>
    <dgm:pt modelId="{1355ED9B-D259-464F-B248-7B377094ACC8}" type="pres">
      <dgm:prSet presAssocID="{9C60A909-E36E-4AC1-9EA0-FECC9AD024EB}" presName="spaceH" presStyleLbl="node1" presStyleIdx="0" presStyleCnt="0"/>
      <dgm:spPr/>
    </dgm:pt>
    <dgm:pt modelId="{968D9CAE-7038-46EF-895D-7FD9A3AFD517}" type="pres">
      <dgm:prSet presAssocID="{9C60A909-E36E-4AC1-9EA0-FECC9AD024EB}" presName="desPictures" presStyleLbl="alignImgPlace1" presStyleIdx="2" presStyleCnt="3" custLinFactNeighborX="43476" custLinFactNeighborY="3884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A414811-23D9-4898-9292-E520FF9F8541}" type="pres">
      <dgm:prSet presAssocID="{9C60A909-E36E-4AC1-9EA0-FECC9AD024EB}" presName="desTextWrapper" presStyleCnt="0"/>
      <dgm:spPr/>
    </dgm:pt>
    <dgm:pt modelId="{DE2685BD-6B45-427F-AC68-D2778813F280}" type="pres">
      <dgm:prSet presAssocID="{9C60A909-E36E-4AC1-9EA0-FECC9AD024EB}" presName="desText" presStyleLbl="revTx" presStyleIdx="2" presStyleCnt="3" custLinFactNeighborX="22877" custLinFactNeighborY="5499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3FFB381-4A3F-4A69-8B94-3AA6A914E000}" type="pres">
      <dgm:prSet presAssocID="{8ABD71CF-EEC6-4CC5-A4D2-512D7F09EDCE}" presName="maxNode" presStyleCnt="0"/>
      <dgm:spPr/>
    </dgm:pt>
    <dgm:pt modelId="{8C2C0C61-B299-4BB7-BCE2-6FF2D2062B1B}" type="pres">
      <dgm:prSet presAssocID="{8ABD71CF-EEC6-4CC5-A4D2-512D7F09EDCE}" presName="Name33" presStyleCnt="0"/>
      <dgm:spPr/>
    </dgm:pt>
  </dgm:ptLst>
  <dgm:cxnLst>
    <dgm:cxn modelId="{0AF71FBA-3638-4492-AFC0-7B3742CAAD27}" srcId="{8ABD71CF-EEC6-4CC5-A4D2-512D7F09EDCE}" destId="{8A9B0E16-040E-43F5-87CD-525055A4C889}" srcOrd="0" destOrd="0" parTransId="{6D413F0F-292A-4018-B28C-F742405FADF0}" sibTransId="{7B943FC0-C6CD-4E08-9807-FA52F0113E47}"/>
    <dgm:cxn modelId="{1DC88EC1-7048-453C-8204-FD505A31EC57}" srcId="{8ABD71CF-EEC6-4CC5-A4D2-512D7F09EDCE}" destId="{D2DA4180-ECCD-483E-BE96-D548D7D8B246}" srcOrd="1" destOrd="0" parTransId="{5CF4CC60-CD91-40F0-8B42-75822ECB256E}" sibTransId="{B75FB2A4-E045-4EAE-9CDB-FEE12B1CBBF2}"/>
    <dgm:cxn modelId="{61CF4560-1D8E-4F36-B484-E7E978A96E9B}" srcId="{8ABD71CF-EEC6-4CC5-A4D2-512D7F09EDCE}" destId="{6E93C6EF-33E8-43E7-A2A1-E13A2D4A2AE1}" srcOrd="2" destOrd="0" parTransId="{F68BD2C5-614C-4BAB-A10B-394E92C68D3A}" sibTransId="{B80EE8CF-64A0-47C5-901D-E13B1F2075AA}"/>
    <dgm:cxn modelId="{7FB73A19-36B8-4F64-ABEB-A101F8D38557}" type="presOf" srcId="{6E93C6EF-33E8-43E7-A2A1-E13A2D4A2AE1}" destId="{B78A442B-2C89-4FB5-9B35-1BE7F110ED39}" srcOrd="0" destOrd="0" presId="urn:microsoft.com/office/officeart/2008/layout/AccentedPicture"/>
    <dgm:cxn modelId="{0E7CFF35-7416-458B-A3A7-4D3A1A775C4D}" type="presOf" srcId="{8A9B0E16-040E-43F5-87CD-525055A4C889}" destId="{A4E0E3DC-F7D0-415B-A114-480B8ACC69AC}" srcOrd="0" destOrd="0" presId="urn:microsoft.com/office/officeart/2008/layout/AccentedPicture"/>
    <dgm:cxn modelId="{87F31E66-6400-492E-AD61-693E9D750F1E}" srcId="{8ABD71CF-EEC6-4CC5-A4D2-512D7F09EDCE}" destId="{9C60A909-E36E-4AC1-9EA0-FECC9AD024EB}" srcOrd="3" destOrd="0" parTransId="{5BE43F7D-5C5B-4BFC-B0F3-3B2C9D2E7DC1}" sibTransId="{3ECFA342-98CA-4A89-AB5B-C73E1CE5B0D6}"/>
    <dgm:cxn modelId="{0BE40AAB-356C-48AA-95AB-123E10E9046A}" type="presOf" srcId="{9C60A909-E36E-4AC1-9EA0-FECC9AD024EB}" destId="{DE2685BD-6B45-427F-AC68-D2778813F280}" srcOrd="0" destOrd="0" presId="urn:microsoft.com/office/officeart/2008/layout/AccentedPicture"/>
    <dgm:cxn modelId="{E8EE4B39-0790-48D6-BBD0-D56F02304932}" type="presOf" srcId="{D2DA4180-ECCD-483E-BE96-D548D7D8B246}" destId="{820995DB-3126-4999-9FBB-EEA0F3CF834B}" srcOrd="0" destOrd="0" presId="urn:microsoft.com/office/officeart/2008/layout/AccentedPicture"/>
    <dgm:cxn modelId="{06667327-B2DC-472A-A1D3-8719AD826CE9}" type="presOf" srcId="{8ABD71CF-EEC6-4CC5-A4D2-512D7F09EDCE}" destId="{377DE96F-F480-4E89-83B8-05B7F0FF4688}" srcOrd="0" destOrd="0" presId="urn:microsoft.com/office/officeart/2008/layout/AccentedPicture"/>
    <dgm:cxn modelId="{639E971E-CB13-461A-85CA-14D1B7D332BD}" type="presOf" srcId="{7B943FC0-C6CD-4E08-9807-FA52F0113E47}" destId="{B4EA3E2E-106C-43AF-94D6-30E5C7D19395}" srcOrd="0" destOrd="0" presId="urn:microsoft.com/office/officeart/2008/layout/AccentedPicture"/>
    <dgm:cxn modelId="{FAEDAA01-4F12-4BD1-A8F9-64B5FE830C0F}" type="presParOf" srcId="{377DE96F-F480-4E89-83B8-05B7F0FF4688}" destId="{B4EA3E2E-106C-43AF-94D6-30E5C7D19395}" srcOrd="0" destOrd="0" presId="urn:microsoft.com/office/officeart/2008/layout/AccentedPicture"/>
    <dgm:cxn modelId="{3D085E95-637F-44CB-A859-A075A588A295}" type="presParOf" srcId="{377DE96F-F480-4E89-83B8-05B7F0FF4688}" destId="{A4E0E3DC-F7D0-415B-A114-480B8ACC69AC}" srcOrd="1" destOrd="0" presId="urn:microsoft.com/office/officeart/2008/layout/AccentedPicture"/>
    <dgm:cxn modelId="{41502A0A-5A3C-4F80-876C-832A4100932E}" type="presParOf" srcId="{377DE96F-F480-4E89-83B8-05B7F0FF4688}" destId="{4B9F913D-0F27-4DB5-A397-DA017046C2D1}" srcOrd="2" destOrd="0" presId="urn:microsoft.com/office/officeart/2008/layout/AccentedPicture"/>
    <dgm:cxn modelId="{F80F2B2D-5E30-4630-AF5C-01F5C798ED2C}" type="presParOf" srcId="{4B9F913D-0F27-4DB5-A397-DA017046C2D1}" destId="{DB8FBF7E-5987-47A7-A33E-60C1DD31C74E}" srcOrd="0" destOrd="0" presId="urn:microsoft.com/office/officeart/2008/layout/AccentedPicture"/>
    <dgm:cxn modelId="{BBB252E5-8970-4BF0-90F8-02688DD9878D}" type="presParOf" srcId="{DB8FBF7E-5987-47A7-A33E-60C1DD31C74E}" destId="{E8D74435-AF50-48CD-A01F-B3C09F8DD2DE}" srcOrd="0" destOrd="0" presId="urn:microsoft.com/office/officeart/2008/layout/AccentedPicture"/>
    <dgm:cxn modelId="{7BA41BD5-3900-43B3-B423-4BF7566A8AEA}" type="presParOf" srcId="{DB8FBF7E-5987-47A7-A33E-60C1DD31C74E}" destId="{DDB82EE7-ABDB-48E4-A599-8B1F00D61D21}" srcOrd="1" destOrd="0" presId="urn:microsoft.com/office/officeart/2008/layout/AccentedPicture"/>
    <dgm:cxn modelId="{5E0D07FE-923F-4E34-97D5-76FEF9AC84B8}" type="presParOf" srcId="{DB8FBF7E-5987-47A7-A33E-60C1DD31C74E}" destId="{6675D3FD-1F8F-4F9E-99D3-0FFCC2CD2B93}" srcOrd="2" destOrd="0" presId="urn:microsoft.com/office/officeart/2008/layout/AccentedPicture"/>
    <dgm:cxn modelId="{477A0D70-D96C-4B2D-894C-79188D6CC668}" type="presParOf" srcId="{6675D3FD-1F8F-4F9E-99D3-0FFCC2CD2B93}" destId="{820995DB-3126-4999-9FBB-EEA0F3CF834B}" srcOrd="0" destOrd="0" presId="urn:microsoft.com/office/officeart/2008/layout/AccentedPicture"/>
    <dgm:cxn modelId="{9DFF9E5B-8F04-4210-9C08-9D1918183458}" type="presParOf" srcId="{4B9F913D-0F27-4DB5-A397-DA017046C2D1}" destId="{0ED2ACC9-E4B5-435C-B1CA-73FA1BA8E8DE}" srcOrd="1" destOrd="0" presId="urn:microsoft.com/office/officeart/2008/layout/AccentedPicture"/>
    <dgm:cxn modelId="{ED597E96-9D08-4CA5-B3B9-C4E8FD6AF418}" type="presParOf" srcId="{4B9F913D-0F27-4DB5-A397-DA017046C2D1}" destId="{04F32B62-6B5E-4FF4-9303-CACFCED9BC0D}" srcOrd="2" destOrd="0" presId="urn:microsoft.com/office/officeart/2008/layout/AccentedPicture"/>
    <dgm:cxn modelId="{B5788E11-CD60-4FEF-A677-B0814FF7605D}" type="presParOf" srcId="{04F32B62-6B5E-4FF4-9303-CACFCED9BC0D}" destId="{CDDB1916-E2B9-4B61-B6F6-8BBFC3562661}" srcOrd="0" destOrd="0" presId="urn:microsoft.com/office/officeart/2008/layout/AccentedPicture"/>
    <dgm:cxn modelId="{0CDF6B1C-65AB-4A19-B58B-B4A247B31F74}" type="presParOf" srcId="{04F32B62-6B5E-4FF4-9303-CACFCED9BC0D}" destId="{2A67002F-94A2-4C97-BB40-F4ADA03AC41F}" srcOrd="1" destOrd="0" presId="urn:microsoft.com/office/officeart/2008/layout/AccentedPicture"/>
    <dgm:cxn modelId="{9E56D027-B1C2-49A6-8FD4-724346322B1C}" type="presParOf" srcId="{04F32B62-6B5E-4FF4-9303-CACFCED9BC0D}" destId="{689E471F-3A68-42EE-A310-FD515B22A304}" srcOrd="2" destOrd="0" presId="urn:microsoft.com/office/officeart/2008/layout/AccentedPicture"/>
    <dgm:cxn modelId="{B50F6E90-9671-48CA-B7FD-9782FEA6C1D5}" type="presParOf" srcId="{689E471F-3A68-42EE-A310-FD515B22A304}" destId="{B78A442B-2C89-4FB5-9B35-1BE7F110ED39}" srcOrd="0" destOrd="0" presId="urn:microsoft.com/office/officeart/2008/layout/AccentedPicture"/>
    <dgm:cxn modelId="{72F9443B-438D-4A11-A26F-6C46AA7C3664}" type="presParOf" srcId="{4B9F913D-0F27-4DB5-A397-DA017046C2D1}" destId="{27DDB502-9C2C-48CB-902A-AD35425EB75E}" srcOrd="3" destOrd="0" presId="urn:microsoft.com/office/officeart/2008/layout/AccentedPicture"/>
    <dgm:cxn modelId="{3B8E4F4E-989D-4FB0-AD6C-F0F835C2F55E}" type="presParOf" srcId="{4B9F913D-0F27-4DB5-A397-DA017046C2D1}" destId="{C772DD9C-C7BA-49B3-993F-01477438CB97}" srcOrd="4" destOrd="0" presId="urn:microsoft.com/office/officeart/2008/layout/AccentedPicture"/>
    <dgm:cxn modelId="{DB13C08A-156B-4677-A355-527C029C8608}" type="presParOf" srcId="{C772DD9C-C7BA-49B3-993F-01477438CB97}" destId="{1355ED9B-D259-464F-B248-7B377094ACC8}" srcOrd="0" destOrd="0" presId="urn:microsoft.com/office/officeart/2008/layout/AccentedPicture"/>
    <dgm:cxn modelId="{FA185215-D4DC-4BAB-B253-AD71877CF1D8}" type="presParOf" srcId="{C772DD9C-C7BA-49B3-993F-01477438CB97}" destId="{968D9CAE-7038-46EF-895D-7FD9A3AFD517}" srcOrd="1" destOrd="0" presId="urn:microsoft.com/office/officeart/2008/layout/AccentedPicture"/>
    <dgm:cxn modelId="{42C576D7-F1D2-4B12-88EF-DEB05C19EDFA}" type="presParOf" srcId="{C772DD9C-C7BA-49B3-993F-01477438CB97}" destId="{5A414811-23D9-4898-9292-E520FF9F8541}" srcOrd="2" destOrd="0" presId="urn:microsoft.com/office/officeart/2008/layout/AccentedPicture"/>
    <dgm:cxn modelId="{9C035A43-C017-4FDE-A99C-88C726FB4488}" type="presParOf" srcId="{5A414811-23D9-4898-9292-E520FF9F8541}" destId="{DE2685BD-6B45-427F-AC68-D2778813F280}" srcOrd="0" destOrd="0" presId="urn:microsoft.com/office/officeart/2008/layout/AccentedPicture"/>
    <dgm:cxn modelId="{A7724D39-9E62-45A2-90E2-2339066466D4}" type="presParOf" srcId="{377DE96F-F480-4E89-83B8-05B7F0FF4688}" destId="{B3FFB381-4A3F-4A69-8B94-3AA6A914E000}" srcOrd="3" destOrd="0" presId="urn:microsoft.com/office/officeart/2008/layout/AccentedPicture"/>
    <dgm:cxn modelId="{7204FDA4-06DF-46F0-B2FC-98B187716CC0}" type="presParOf" srcId="{B3FFB381-4A3F-4A69-8B94-3AA6A914E000}" destId="{8C2C0C61-B299-4BB7-BCE2-6FF2D2062B1B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AE928-B089-4986-AA25-CA95688F96EC}">
      <dsp:nvSpPr>
        <dsp:cNvPr id="0" name=""/>
        <dsp:cNvSpPr/>
      </dsp:nvSpPr>
      <dsp:spPr>
        <a:xfrm>
          <a:off x="23664" y="1771046"/>
          <a:ext cx="1601390" cy="960834"/>
        </a:xfrm>
        <a:prstGeom prst="cloudCallout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Teoria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244374" y="1916150"/>
        <a:ext cx="1046093" cy="626099"/>
      </dsp:txXfrm>
    </dsp:sp>
    <dsp:sp modelId="{E437F821-59C2-43DF-94F9-A0017476CDF9}">
      <dsp:nvSpPr>
        <dsp:cNvPr id="0" name=""/>
        <dsp:cNvSpPr/>
      </dsp:nvSpPr>
      <dsp:spPr>
        <a:xfrm rot="1666424">
          <a:off x="1751388" y="2633586"/>
          <a:ext cx="351165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757456" y="2688470"/>
        <a:ext cx="245816" cy="238286"/>
      </dsp:txXfrm>
    </dsp:sp>
    <dsp:sp modelId="{BE2B9F75-A240-4488-A93B-CE427BE963CF}">
      <dsp:nvSpPr>
        <dsp:cNvPr id="0" name=""/>
        <dsp:cNvSpPr/>
      </dsp:nvSpPr>
      <dsp:spPr>
        <a:xfrm>
          <a:off x="2211299" y="2923173"/>
          <a:ext cx="1601390" cy="960834"/>
        </a:xfrm>
        <a:prstGeom prst="foldedCorner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Programação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2211299" y="2923173"/>
        <a:ext cx="1601390" cy="800692"/>
      </dsp:txXfrm>
    </dsp:sp>
    <dsp:sp modelId="{1CC364A8-BB56-4450-AB8E-5CADE581421C}">
      <dsp:nvSpPr>
        <dsp:cNvPr id="0" name=""/>
        <dsp:cNvSpPr/>
      </dsp:nvSpPr>
      <dsp:spPr>
        <a:xfrm rot="19944664">
          <a:off x="3943038" y="2624225"/>
          <a:ext cx="360867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3949193" y="2728723"/>
        <a:ext cx="252607" cy="238286"/>
      </dsp:txXfrm>
    </dsp:sp>
    <dsp:sp modelId="{8C0210EF-87EB-49CB-8780-74C8C6D20F9C}">
      <dsp:nvSpPr>
        <dsp:cNvPr id="0" name=""/>
        <dsp:cNvSpPr/>
      </dsp:nvSpPr>
      <dsp:spPr>
        <a:xfrm>
          <a:off x="4416151" y="1771046"/>
          <a:ext cx="1601390" cy="960834"/>
        </a:xfrm>
        <a:prstGeom prst="horizontalScroll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Prática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4536255" y="1891150"/>
        <a:ext cx="1421234" cy="720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A3E2E-106C-43AF-94D6-30E5C7D19395}">
      <dsp:nvSpPr>
        <dsp:cNvPr id="0" name=""/>
        <dsp:cNvSpPr/>
      </dsp:nvSpPr>
      <dsp:spPr>
        <a:xfrm>
          <a:off x="815402" y="148633"/>
          <a:ext cx="2589640" cy="330311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0E3DC-F7D0-415B-A114-480B8ACC69AC}">
      <dsp:nvSpPr>
        <dsp:cNvPr id="0" name=""/>
        <dsp:cNvSpPr/>
      </dsp:nvSpPr>
      <dsp:spPr>
        <a:xfrm>
          <a:off x="2205751" y="0"/>
          <a:ext cx="1994023" cy="26172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>
            <a:solidFill>
              <a:schemeClr val="tx1"/>
            </a:solidFill>
          </a:endParaRPr>
        </a:p>
      </dsp:txBody>
      <dsp:txXfrm>
        <a:off x="2205751" y="0"/>
        <a:ext cx="1994023" cy="2617215"/>
      </dsp:txXfrm>
    </dsp:sp>
    <dsp:sp modelId="{DDB82EE7-ABDB-48E4-A599-8B1F00D61D21}">
      <dsp:nvSpPr>
        <dsp:cNvPr id="0" name=""/>
        <dsp:cNvSpPr/>
      </dsp:nvSpPr>
      <dsp:spPr>
        <a:xfrm>
          <a:off x="3681855" y="230353"/>
          <a:ext cx="891840" cy="89184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995DB-3126-4999-9FBB-EEA0F3CF834B}">
      <dsp:nvSpPr>
        <dsp:cNvPr id="0" name=""/>
        <dsp:cNvSpPr/>
      </dsp:nvSpPr>
      <dsp:spPr>
        <a:xfrm>
          <a:off x="4839224" y="260292"/>
          <a:ext cx="2610485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Programas;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3200" kern="1200" dirty="0"/>
        </a:p>
      </dsp:txBody>
      <dsp:txXfrm>
        <a:off x="4839224" y="260292"/>
        <a:ext cx="2610485" cy="891840"/>
      </dsp:txXfrm>
    </dsp:sp>
    <dsp:sp modelId="{2A67002F-94A2-4C97-BB40-F4ADA03AC41F}">
      <dsp:nvSpPr>
        <dsp:cNvPr id="0" name=""/>
        <dsp:cNvSpPr/>
      </dsp:nvSpPr>
      <dsp:spPr>
        <a:xfrm>
          <a:off x="3609843" y="1314716"/>
          <a:ext cx="1035863" cy="97097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A442B-2C89-4FB5-9B35-1BE7F110ED39}">
      <dsp:nvSpPr>
        <dsp:cNvPr id="0" name=""/>
        <dsp:cNvSpPr/>
      </dsp:nvSpPr>
      <dsp:spPr>
        <a:xfrm>
          <a:off x="4919859" y="1440157"/>
          <a:ext cx="2893241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Banco de dados;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3200" kern="1200" dirty="0"/>
        </a:p>
      </dsp:txBody>
      <dsp:txXfrm>
        <a:off x="4919859" y="1440157"/>
        <a:ext cx="2893241" cy="891840"/>
      </dsp:txXfrm>
    </dsp:sp>
    <dsp:sp modelId="{968D9CAE-7038-46EF-895D-7FD9A3AFD517}">
      <dsp:nvSpPr>
        <dsp:cNvPr id="0" name=""/>
        <dsp:cNvSpPr/>
      </dsp:nvSpPr>
      <dsp:spPr>
        <a:xfrm>
          <a:off x="3681855" y="2520279"/>
          <a:ext cx="891840" cy="89184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685BD-6B45-427F-AC68-D2778813F280}">
      <dsp:nvSpPr>
        <dsp:cNvPr id="0" name=""/>
        <dsp:cNvSpPr/>
      </dsp:nvSpPr>
      <dsp:spPr>
        <a:xfrm>
          <a:off x="4847846" y="2664293"/>
          <a:ext cx="2893241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Ferramentas;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5400" kern="1200" dirty="0"/>
        </a:p>
      </dsp:txBody>
      <dsp:txXfrm>
        <a:off x="4847846" y="2664293"/>
        <a:ext cx="2893241" cy="89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3453267" y="2564904"/>
            <a:ext cx="2188915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983760" y="2671845"/>
            <a:ext cx="2340768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-108520" y="2644504"/>
            <a:ext cx="2297435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979487"/>
            <a:ext cx="7772400" cy="1470025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dirty="0" smtClean="0">
                <a:latin typeface="Copperplate Gothic Bold" pitchFamily="34" charset="0"/>
              </a:rPr>
              <a:t>Briefing do Site </a:t>
            </a:r>
            <a:r>
              <a:rPr lang="pt-BR" dirty="0" err="1" smtClean="0">
                <a:latin typeface="Copperplate Gothic Bold" pitchFamily="34" charset="0"/>
              </a:rPr>
              <a:t>Jhosces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7604" y="4876903"/>
            <a:ext cx="6400800" cy="1752600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Programação de Web</a:t>
            </a:r>
          </a:p>
          <a:p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Turma: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72 </a:t>
            </a:r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 Turno: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Noturno</a:t>
            </a:r>
          </a:p>
          <a:p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Senac </a:t>
            </a:r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EAD</a:t>
            </a:r>
            <a:endParaRPr lang="pt-B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657153" y="2852936"/>
            <a:ext cx="1781142" cy="16703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49626" y="2829956"/>
            <a:ext cx="1781142" cy="16933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7186909" y="2917908"/>
            <a:ext cx="1781142" cy="16703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8" name="Picture 4" descr="C:\Users\Dektop\Downloads\Coisas do Curso\sen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4904"/>
            <a:ext cx="209929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ktop\Downloads\Coisas do Curso\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09" y="3252021"/>
            <a:ext cx="1299942" cy="12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ktop\Downloads\Coisas do Curso\ic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39" y="3027898"/>
            <a:ext cx="1521046" cy="13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088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descr="Open Chromebook laptop computer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510" y="3178668"/>
            <a:ext cx="6048672" cy="35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9000"/>
            <a:ext cx="4464496" cy="251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115616" y="2204864"/>
            <a:ext cx="7200799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Página detalhes em desktop e smartphone.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43027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827584" y="2204864"/>
            <a:ext cx="7992888" cy="37444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Espaço Reservado para Conteú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49662"/>
              </p:ext>
            </p:extLst>
          </p:nvPr>
        </p:nvGraphicFramePr>
        <p:xfrm>
          <a:off x="372217" y="2276872"/>
          <a:ext cx="8229600" cy="363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ângulo 6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Investimento:</a:t>
            </a:r>
            <a:endParaRPr lang="pt-BR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06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213285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 Características que melhoraria o site no futuro:</a:t>
            </a:r>
          </a:p>
          <a:p>
            <a:r>
              <a:rPr lang="pt-BR" dirty="0" smtClean="0"/>
              <a:t>Filtro de </a:t>
            </a:r>
            <a:r>
              <a:rPr lang="pt-BR" dirty="0" err="1" smtClean="0"/>
              <a:t>tags</a:t>
            </a:r>
            <a:r>
              <a:rPr lang="pt-BR" dirty="0" smtClean="0"/>
              <a:t> na camisas;</a:t>
            </a:r>
          </a:p>
          <a:p>
            <a:r>
              <a:rPr lang="pt-BR" dirty="0" smtClean="0"/>
              <a:t>Melhoria na qualidades das imagens;</a:t>
            </a:r>
          </a:p>
          <a:p>
            <a:r>
              <a:rPr lang="pt-BR" dirty="0" smtClean="0"/>
              <a:t>Interface para acessibilidades diferentes: frete, marcas,</a:t>
            </a:r>
          </a:p>
          <a:p>
            <a:r>
              <a:rPr lang="pt-BR" dirty="0" smtClean="0"/>
              <a:t>Opção de ajuda ao </a:t>
            </a:r>
            <a:r>
              <a:rPr lang="pt-BR" dirty="0" err="1" smtClean="0"/>
              <a:t>visistante</a:t>
            </a:r>
            <a:r>
              <a:rPr lang="pt-BR" dirty="0" smtClean="0"/>
              <a:t>;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Melhorias futuras:</a:t>
            </a:r>
            <a:endParaRPr lang="pt-BR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54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13034" y="8211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210" y="3662734"/>
            <a:ext cx="4101766" cy="28083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Componentes da turma:</a:t>
            </a:r>
          </a:p>
          <a:p>
            <a:pPr marL="0" indent="0"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 Alex Borges Teles</a:t>
            </a:r>
          </a:p>
          <a:p>
            <a:pPr marL="0" indent="0">
              <a:buNone/>
            </a:pP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Michael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dos Santos Silva Rodrigues </a:t>
            </a:r>
          </a:p>
          <a:p>
            <a:pPr marL="0" indent="0"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Anne Caroline Silva Cerqueira</a:t>
            </a:r>
          </a:p>
          <a:p>
            <a:pPr marL="0" indent="0">
              <a:buNone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Yasmin Leticia Fernandes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Galvao</a:t>
            </a: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55976" y="3715318"/>
            <a:ext cx="41044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latin typeface="Arial" pitchFamily="34" charset="0"/>
                <a:cs typeface="Arial" pitchFamily="34" charset="0"/>
              </a:rPr>
              <a:t>CONTATOS:</a:t>
            </a:r>
            <a:br>
              <a:rPr lang="pt-BR" sz="2200" b="1" dirty="0" smtClean="0">
                <a:latin typeface="Arial" pitchFamily="34" charset="0"/>
                <a:cs typeface="Arial" pitchFamily="34" charset="0"/>
              </a:rPr>
            </a:br>
            <a:r>
              <a:rPr lang="pt-BR" sz="2200" dirty="0" err="1" smtClean="0">
                <a:latin typeface="Arial" pitchFamily="34" charset="0"/>
                <a:cs typeface="Arial" pitchFamily="34" charset="0"/>
              </a:rPr>
              <a:t>Email</a:t>
            </a:r>
            <a:r>
              <a:rPr lang="pt-BR" sz="2200" dirty="0" smtClean="0">
                <a:latin typeface="Arial" pitchFamily="34" charset="0"/>
                <a:cs typeface="Arial" pitchFamily="34" charset="0"/>
              </a:rPr>
              <a:t>:</a:t>
            </a:r>
            <a:br>
              <a:rPr lang="pt-BR" sz="2200" dirty="0" smtClean="0">
                <a:latin typeface="Arial" pitchFamily="34" charset="0"/>
                <a:cs typeface="Arial" pitchFamily="34" charset="0"/>
              </a:rPr>
            </a:br>
            <a:r>
              <a:rPr lang="pt-BR" sz="2200" dirty="0" smtClean="0">
                <a:latin typeface="Arial" pitchFamily="34" charset="0"/>
                <a:cs typeface="Arial" pitchFamily="34" charset="0"/>
              </a:rPr>
              <a:t>Telefone:</a:t>
            </a:r>
          </a:p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Redes Sociais:</a:t>
            </a:r>
            <a:endParaRPr lang="pt-BR" sz="2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626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395536" y="1988840"/>
            <a:ext cx="8280920" cy="2160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395536" y="404664"/>
            <a:ext cx="8280920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Sobre: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8219256" cy="1872208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dirty="0">
                <a:latin typeface="Arial" pitchFamily="34" charset="0"/>
                <a:cs typeface="Arial" pitchFamily="34" charset="0"/>
              </a:rPr>
              <a:t>Esse briefing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tem o intuito de realizar uma linha de raciocínio, colocando de forma simples os pontos de produção do site de vendas online, da loja teste *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Jhosces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*.</a:t>
            </a:r>
          </a:p>
          <a:p>
            <a:pPr marL="0" indent="0">
              <a:buNone/>
            </a:pPr>
            <a:r>
              <a:rPr lang="pt-BR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4242584249"/>
              </p:ext>
            </p:extLst>
          </p:nvPr>
        </p:nvGraphicFramePr>
        <p:xfrm>
          <a:off x="1524000" y="28100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6841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>
          <a:xfrm>
            <a:off x="395536" y="1988840"/>
            <a:ext cx="3888432" cy="4660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96864" cy="1143000"/>
          </a:xfrm>
        </p:spPr>
        <p:txBody>
          <a:bodyPr>
            <a:normAutofit/>
          </a:bodyPr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Descrição do site: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3826768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	Um site de vendas online, na distribuição de camisas. Sendo essas de marcas populares no mercado, com a facilidade para o consumidor acessar  e interface simples.</a:t>
            </a:r>
            <a:endParaRPr lang="pt-BR" dirty="0"/>
          </a:p>
        </p:txBody>
      </p:sp>
      <p:pic>
        <p:nvPicPr>
          <p:cNvPr id="2051" name="Picture 3" descr="C:\Users\Dektop\Downloads\Coisas do Curso\Loja virt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91" y="4699593"/>
            <a:ext cx="1317642" cy="131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Dektop\Downloads\Coisas do Curso\pessoa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88840"/>
            <a:ext cx="2268826" cy="14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Dektop\Downloads\Coisas do Curso\tru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4437112"/>
            <a:ext cx="1580123" cy="1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de seta reta 11"/>
          <p:cNvCxnSpPr/>
          <p:nvPr/>
        </p:nvCxnSpPr>
        <p:spPr>
          <a:xfrm>
            <a:off x="6948264" y="3468652"/>
            <a:ext cx="936104" cy="104046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endCxn id="2056" idx="3"/>
          </p:cNvCxnSpPr>
          <p:nvPr/>
        </p:nvCxnSpPr>
        <p:spPr>
          <a:xfrm flipH="1" flipV="1">
            <a:off x="6080114" y="5227174"/>
            <a:ext cx="1183328" cy="1640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2056" idx="0"/>
          </p:cNvCxnSpPr>
          <p:nvPr/>
        </p:nvCxnSpPr>
        <p:spPr>
          <a:xfrm flipV="1">
            <a:off x="5290053" y="3468652"/>
            <a:ext cx="1010139" cy="96846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74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431539" y="2276872"/>
            <a:ext cx="8136904" cy="403244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6812429" y="1799013"/>
            <a:ext cx="2010219" cy="19180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7030630" y="1971114"/>
            <a:ext cx="1573818" cy="1573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7388" y="2492897"/>
            <a:ext cx="6842923" cy="38164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O que os clientes querem num site ?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Segurança;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e facilidade de navegação;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I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nterface </a:t>
            </a:r>
            <a:r>
              <a:rPr lang="pt-BR" dirty="0">
                <a:latin typeface="Arial" pitchFamily="34" charset="0"/>
                <a:cs typeface="Arial" pitchFamily="34" charset="0"/>
              </a:rPr>
              <a:t>amigável para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smartphones;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Fotos de alta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qualidade;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Seleção de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produtos;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Descrição detalhada dos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produtos;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Carrinho de compras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prático;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075" name="Picture 3" descr="C:\Users\Dektop\Downloads\Coisas do Curso\hap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29" y="1971112"/>
            <a:ext cx="1573820" cy="15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447248" y="2029470"/>
            <a:ext cx="8316925" cy="4536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7270" y="2029470"/>
            <a:ext cx="6480720" cy="4536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Os objetivos que o site </a:t>
            </a:r>
            <a:r>
              <a:rPr lang="pt-BR" b="1" dirty="0" err="1" smtClean="0">
                <a:latin typeface="Arial" pitchFamily="34" charset="0"/>
                <a:cs typeface="Arial" pitchFamily="34" charset="0"/>
              </a:rPr>
              <a:t>Jhosces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 conquistou: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Segurança com teste de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email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com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login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de navegação funcional;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Descrição dos produtos visível;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Carrinho de compras prático;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prático para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smarthphone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6891966" y="1749817"/>
            <a:ext cx="2010219" cy="19180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10166" y="1921917"/>
            <a:ext cx="1573818" cy="1573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7" descr="C:\Users\Dektop\Downloads\Coisas do Curso\ic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60" y="2035442"/>
            <a:ext cx="1605237" cy="139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94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de cantos arredondados 12"/>
          <p:cNvSpPr/>
          <p:nvPr/>
        </p:nvSpPr>
        <p:spPr>
          <a:xfrm>
            <a:off x="496979" y="1969054"/>
            <a:ext cx="3981308" cy="65736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436633" y="5735503"/>
            <a:ext cx="1512168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1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Exemplos utilizados: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7" y="3162770"/>
            <a:ext cx="4197332" cy="245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52657" y="5735503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Chico Rei</a:t>
            </a:r>
            <a:endParaRPr lang="pt-BR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093014" y="5735503"/>
            <a:ext cx="1512168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399680" y="573550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Shopee</a:t>
            </a:r>
            <a:endParaRPr lang="pt-B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11" y="3214456"/>
            <a:ext cx="4182712" cy="235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170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/>
      <p:bldP spid="7" grpId="0"/>
      <p:bldP spid="12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51520" y="1988840"/>
            <a:ext cx="8568952" cy="44644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Tempo gasto: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 Pesquisa: Módulos 3;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 Programação: Módulos 3 e 4 inteiro;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Teste de Site: 15 horas aproximadamente por semana útil;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6342074" y="4588740"/>
            <a:ext cx="2478398" cy="20806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6516688" y="4797152"/>
            <a:ext cx="2087760" cy="16561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C:\Users\Dektop\Downloads\Coisas do Curso\schedule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17" y="4813236"/>
            <a:ext cx="165250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03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de cantos arredondados 12"/>
          <p:cNvSpPr/>
          <p:nvPr/>
        </p:nvSpPr>
        <p:spPr>
          <a:xfrm>
            <a:off x="5460275" y="5229200"/>
            <a:ext cx="3144172" cy="5232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251520" y="1988840"/>
            <a:ext cx="8568952" cy="2160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1"/>
            <a:ext cx="8229600" cy="18722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Toda interface foi feita com formas retas, com botões e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cards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de borda circular.</a:t>
            </a:r>
          </a:p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 Com tons de paleta segue o verde, preto e branco.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9591" y="4869160"/>
            <a:ext cx="2232248" cy="1440160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131839" y="4869160"/>
            <a:ext cx="1368151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499990" y="4869160"/>
            <a:ext cx="576065" cy="1440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076055" y="4869160"/>
            <a:ext cx="216024" cy="14401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60275" y="5229200"/>
            <a:ext cx="314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Paleta usada no site.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27550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descr="Open Chromebook laptop computer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510" y="3178668"/>
            <a:ext cx="6048672" cy="35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544743"/>
            <a:ext cx="4381526" cy="240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187625" y="2204864"/>
            <a:ext cx="6942637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Página Home em desktop e smartphone.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28840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280</Words>
  <Application>Microsoft Office PowerPoint</Application>
  <PresentationFormat>Apresentação na tela (4:3)</PresentationFormat>
  <Paragraphs>64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Briefing do Site Jhosces</vt:lpstr>
      <vt:lpstr>Sobre:</vt:lpstr>
      <vt:lpstr>Descrição do site:</vt:lpstr>
      <vt:lpstr>Desenvolvimento:</vt:lpstr>
      <vt:lpstr>Desenvolvimento:</vt:lpstr>
      <vt:lpstr>Desenvolvimento:</vt:lpstr>
      <vt:lpstr>Desenvolvimento:</vt:lpstr>
      <vt:lpstr>Design do site:</vt:lpstr>
      <vt:lpstr>Design do site:</vt:lpstr>
      <vt:lpstr>Design do site:</vt:lpstr>
      <vt:lpstr>Investimento:</vt:lpstr>
      <vt:lpstr>Melhorias futuras: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Brienfing Site Jhosces</dc:title>
  <dc:creator>Dektop</dc:creator>
  <cp:lastModifiedBy>Dektop</cp:lastModifiedBy>
  <cp:revision>31</cp:revision>
  <dcterms:created xsi:type="dcterms:W3CDTF">2022-06-03T23:20:10Z</dcterms:created>
  <dcterms:modified xsi:type="dcterms:W3CDTF">2022-06-06T22:11:15Z</dcterms:modified>
</cp:coreProperties>
</file>